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2E98-7D17-4AAE-97C7-B9DCDF5E7E99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680C-DECA-49FA-87E5-B0C1B6BA35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2E98-7D17-4AAE-97C7-B9DCDF5E7E99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680C-DECA-49FA-87E5-B0C1B6BA35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2E98-7D17-4AAE-97C7-B9DCDF5E7E99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680C-DECA-49FA-87E5-B0C1B6BA35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2E98-7D17-4AAE-97C7-B9DCDF5E7E99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680C-DECA-49FA-87E5-B0C1B6BA35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2E98-7D17-4AAE-97C7-B9DCDF5E7E99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680C-DECA-49FA-87E5-B0C1B6BA35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2E98-7D17-4AAE-97C7-B9DCDF5E7E99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680C-DECA-49FA-87E5-B0C1B6BA35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2E98-7D17-4AAE-97C7-B9DCDF5E7E99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680C-DECA-49FA-87E5-B0C1B6BA35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2E98-7D17-4AAE-97C7-B9DCDF5E7E99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680C-DECA-49FA-87E5-B0C1B6BA35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2E98-7D17-4AAE-97C7-B9DCDF5E7E99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680C-DECA-49FA-87E5-B0C1B6BA35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2E98-7D17-4AAE-97C7-B9DCDF5E7E99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680C-DECA-49FA-87E5-B0C1B6BA35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2E98-7D17-4AAE-97C7-B9DCDF5E7E99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680C-DECA-49FA-87E5-B0C1B6BA35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22E98-7D17-4AAE-97C7-B9DCDF5E7E99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A680C-DECA-49FA-87E5-B0C1B6BA355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1714488"/>
            <a:ext cx="61436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/>
              <a:t>ПРАВА      РЕБЁНКА</a:t>
            </a:r>
            <a:endParaRPr lang="ru-RU" sz="7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571481"/>
            <a:ext cx="721523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9. Реализуя право детей на здоровье, страны, ратифицировавшие Конвенцию о правах ребенка, обязуются: 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а)  сокращать детскую смертность, </a:t>
            </a:r>
            <a:br>
              <a:rPr lang="ru-RU" sz="3200" dirty="0"/>
            </a:br>
            <a:r>
              <a:rPr lang="ru-RU" sz="3200" dirty="0"/>
              <a:t>б)  бороться с болезнями и недоеданием детей, </a:t>
            </a:r>
            <a:br>
              <a:rPr lang="ru-RU" sz="3200" dirty="0"/>
            </a:br>
            <a:r>
              <a:rPr lang="ru-RU" sz="3200" dirty="0"/>
              <a:t>обеспечивать дородовой и послеродовой уход за ребенком, </a:t>
            </a:r>
            <a:br>
              <a:rPr lang="ru-RU" sz="3200" dirty="0"/>
            </a:br>
            <a:r>
              <a:rPr lang="ru-RU" sz="3200" dirty="0"/>
              <a:t>в)  распространять санитарную информацию </a:t>
            </a:r>
            <a:br>
              <a:rPr lang="ru-RU" sz="3200" dirty="0"/>
            </a:br>
            <a:r>
              <a:rPr lang="ru-RU" sz="3200" dirty="0"/>
              <a:t>г)  все выше перечисленное.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785794"/>
            <a:ext cx="664373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10. Дискриминация в отношении детей – это:</a:t>
            </a:r>
            <a:r>
              <a:rPr lang="ru-RU" sz="3200" dirty="0"/>
              <a:t> </a:t>
            </a:r>
            <a:br>
              <a:rPr lang="ru-RU" sz="3200" dirty="0"/>
            </a:br>
            <a:r>
              <a:rPr lang="ru-RU" sz="3200" dirty="0"/>
              <a:t>а)  отсутствие равных прав для детей </a:t>
            </a:r>
            <a:br>
              <a:rPr lang="ru-RU" sz="3200" dirty="0"/>
            </a:br>
            <a:r>
              <a:rPr lang="ru-RU" sz="3200" dirty="0"/>
              <a:t>б)  лишение ребенка прав </a:t>
            </a:r>
            <a:br>
              <a:rPr lang="ru-RU" sz="3200" dirty="0"/>
            </a:br>
            <a:r>
              <a:rPr lang="ru-RU" sz="3200" dirty="0"/>
              <a:t>в)  наделение правами детей по особенным признакам.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14348" y="856357"/>
            <a:ext cx="792961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11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Дети имеют равные права при условии: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а) если они родились в одной стране;</a:t>
            </a:r>
            <a:endParaRPr kumimoji="0" lang="ru-RU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б) если они родились в законном браке;</a:t>
            </a:r>
            <a:endParaRPr kumimoji="0" lang="ru-RU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в) равного социального положения;</a:t>
            </a:r>
            <a:endParaRPr kumimoji="0" lang="ru-RU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г) равного имущественного положения;</a:t>
            </a:r>
            <a:endParaRPr kumimoji="0" lang="ru-RU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независимо от различных обстоятельств.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857224" y="1500174"/>
            <a:ext cx="692948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12. Жестоко, грубо, оскорбительно с ребенком имеют право обращаться: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а) родители;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б) родственники;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в) никто;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г) сверстники ребенка.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14348" y="571480"/>
            <a:ext cx="714376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13. Воспитание ребенка, основанное на определенном религиозном мировоззрении родителей или лиц, их заменяющих, государство: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а) запрещает;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б) никогда не вмешивается в него;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в) не вмешивается в него, если это не угрожает жизни и здоровью ребенка*;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г) контролирует при  проведении обрядов в учебных заведениях.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285852" y="642918"/>
            <a:ext cx="735811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14. Ребенок может определять свое отношение к религии: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а) самостоятельно, если это не наносит вреда государству, чести и достоинству  других членов общества;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б) по требованию родителей;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в) учитывая религиозные традиции государства;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г) по совету друзей или взрослых людей.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714348" y="2643182"/>
            <a:ext cx="771530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15. Ребенок имеет право на свободное выражение собственного мнения: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а) безоговорочно;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б) не имеет;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в) если это не наносит вреда другим людям.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42910" y="1071546"/>
            <a:ext cx="728667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16. Государство имеет право разлучать ребенка с одним или обоими родителями: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а) если это необходимо в интересах  государства;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б) не имеет права;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в) если это необходимо в интересах ребенка.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857224" y="1643050"/>
            <a:ext cx="721523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17 .Ребенок может учиться: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а) в школе, которую он выбрал;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б) в школе, куда его направили местные органы власти;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в) </a:t>
            </a:r>
            <a:r>
              <a:rPr kumimoji="0" lang="ru-RU" sz="32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школе, которая соответствует его умственным способностям.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642910" y="1714488"/>
            <a:ext cx="750099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18. С какого возраста подросток имеет право на самостоятельный труд: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а) с 18 лет;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б) с 16 лет, с согласия родителей (письменно);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в) после окончания учебного заведения, дающего профессиональную подготовку.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1357298"/>
            <a:ext cx="67151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1. Когда Генеральная Ассамблея ООН приняла Конвенцию о правах ребенка? </a:t>
            </a:r>
            <a:br>
              <a:rPr lang="ru-RU" sz="3200" b="1" dirty="0"/>
            </a:br>
            <a:r>
              <a:rPr lang="ru-RU" sz="3200" b="1" dirty="0"/>
              <a:t>а</a:t>
            </a:r>
            <a:r>
              <a:rPr lang="ru-RU" sz="3200" dirty="0"/>
              <a:t>) 20 ноября 1989года 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dirty="0"/>
              <a:t>б) 20 ноября 1990 года </a:t>
            </a:r>
            <a:br>
              <a:rPr lang="ru-RU" sz="3200" dirty="0"/>
            </a:br>
            <a:r>
              <a:rPr lang="ru-RU" sz="3200" dirty="0"/>
              <a:t>в) 20 ноября 1991года 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85720" y="785794"/>
            <a:ext cx="842968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19. Дети имеют право на объединение в самостоятельные детские организации: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а) при условии, что деятельность этих организаций не противоречит законам своей страны, не ущемляет права и свободы других лиц;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б) не имеют этого права;</a:t>
            </a:r>
            <a:endParaRPr kumimoji="0" lang="ru-RU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в) при условии обязательного присутствия взрослого руководителя; </a:t>
            </a:r>
            <a:endParaRPr kumimoji="0" lang="ru-RU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г) безоговорочно.</a:t>
            </a:r>
            <a:endParaRPr kumimoji="0" lang="ru-RU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642910" y="928670"/>
            <a:ext cx="742955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lang="ru-RU" sz="3200" b="1" dirty="0" smtClean="0">
                <a:ea typeface="Times New Roman" pitchFamily="18" charset="0"/>
                <a:cs typeface="Arial" pitchFamily="34" charset="0"/>
              </a:rPr>
              <a:t>20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Ребенок, живущий с родителями в собственном доме или в государственной квартире, имеет право на это жилище: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а) всегда и при любых обстоятельствах;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б) только пока живет с родителями;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в) пока живы родители.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571472" y="571480"/>
            <a:ext cx="764386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21.Фильмы, книги, передачи, имеющие признаки культа насилия и жестокости: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а) можно использовать для определенной аудитории детей при получении соответствующего разрешения;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б) можно использовать при любых обстоятельствах;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в) преследуются по закону;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г) можно использовать для детей, если получено письменное согласие родителей.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880056" y="1571612"/>
            <a:ext cx="826394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22. Дети могут участвовать в военных действиях</a:t>
            </a: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а) если этого требуют интересы Родины;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б) если есть согласие родителей;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в) не могут. 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785786" y="1428736"/>
            <a:ext cx="735811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23. Дети, у которых есть физические или умственные недостатки: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а) учатся в школе, которую выберут сами с помощью родителей;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б) учатся в специальных учебных заведениях;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в) не учатся согласно медицинскому заключению.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785786" y="714356"/>
            <a:ext cx="750099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24. Ребенок, проживающий отдельно от одного или обоих  родителей, имеет право: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а) на поддержание регулярных личных отношений с родителями, если это не наносит вреда его жизни и воспитанию;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б) в случаях, предусмотренных распоряжением органов опеки и попечительства;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3300" algn="l"/>
              </a:tabLst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в) по согласию с родственниками или опекунами.  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928662" y="2143116"/>
            <a:ext cx="71438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25. С какого возраста юноша становится на воинский учет?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 17 лет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 18 лет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 14 лет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642910" y="1000108"/>
            <a:ext cx="678661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26 . Конвенция о правах ребенка - это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: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Международный документ, обязательный для всеобщего выполнения.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sz="320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Международный документ, исполняемый государствами, его подписавшими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Распоряжение Генерального секретаря ООН,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857224" y="1928802"/>
            <a:ext cx="778674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27. Конвенция о правах ребенка ратифицирована РФ: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в 1990 г., (СССР)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в 1989 г.,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320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в 1991 г.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857224" y="2571744"/>
            <a:ext cx="671517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28. Права ребенка гарантированы и зависят в первую очередь: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от самого ребенка,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от его родителей,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320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от государства</a:t>
            </a:r>
            <a:endParaRPr kumimoji="0" lang="ru-RU" sz="32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500174"/>
            <a:ext cx="72152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2. Согласно конвенции ребенком является каждый человек до достижения...</a:t>
            </a:r>
            <a:r>
              <a:rPr lang="ru-RU" sz="3200" dirty="0"/>
              <a:t> </a:t>
            </a:r>
            <a:br>
              <a:rPr lang="ru-RU" sz="3200" dirty="0"/>
            </a:br>
            <a:r>
              <a:rPr lang="ru-RU" sz="3200" dirty="0"/>
              <a:t>а) 16-летнего возраста </a:t>
            </a:r>
            <a:br>
              <a:rPr lang="ru-RU" sz="3200" dirty="0"/>
            </a:br>
            <a:r>
              <a:rPr lang="ru-RU" sz="3200" dirty="0"/>
              <a:t>б) 14-летнего возраста </a:t>
            </a:r>
            <a:br>
              <a:rPr lang="ru-RU" sz="3200" dirty="0"/>
            </a:br>
            <a:r>
              <a:rPr lang="ru-RU" sz="3200" dirty="0"/>
              <a:t>в) 18-летнего возраста 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714349" y="2143116"/>
            <a:ext cx="785818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29. Право на выбор занятий и объединений есть: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только у взрослых,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sz="320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 у каждого,</a:t>
            </a:r>
            <a:endParaRPr kumimoji="0" lang="ru-RU" sz="32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у учащихся школ.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857224" y="1785926"/>
            <a:ext cx="671517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ea typeface="Times New Roman" pitchFamily="18" charset="0"/>
                <a:cs typeface="Arial" pitchFamily="34" charset="0"/>
              </a:rPr>
              <a:t>30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.С какого возраста ребенок вправе самостоятельно обратиться в суд за защитой своих прав?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 14 лет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 16 лет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 18 лет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856357"/>
            <a:ext cx="7143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3.Неотъемлемое право, признанное всеми основными международными правозащитными документами и являющееся основой всех остальных аспектов развития детей:</a:t>
            </a:r>
            <a:r>
              <a:rPr lang="ru-RU" sz="3200" dirty="0"/>
              <a:t> </a:t>
            </a:r>
            <a:br>
              <a:rPr lang="ru-RU" sz="3200" dirty="0"/>
            </a:br>
            <a:r>
              <a:rPr lang="ru-RU" sz="3200" dirty="0"/>
              <a:t>а) право на жизнь 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dirty="0"/>
              <a:t>б) право на развитие </a:t>
            </a:r>
            <a:br>
              <a:rPr lang="ru-RU" sz="3200" dirty="0"/>
            </a:br>
            <a:r>
              <a:rPr lang="ru-RU" sz="3200" dirty="0"/>
              <a:t>в) право на участие.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000100" y="2214554"/>
            <a:ext cx="692948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4. Ребенок обладает правами: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с момента рождения 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б)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по достижению совершеннолетия 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в)  с 14 лет 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071546"/>
            <a:ext cx="70009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5. Основная ячейка общества и естественная среда для роста и благополучия всех ее членов и особенно детей: 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а) школа </a:t>
            </a:r>
            <a:br>
              <a:rPr lang="ru-RU" sz="3200" dirty="0"/>
            </a:br>
            <a:r>
              <a:rPr lang="ru-RU" sz="3200" dirty="0"/>
              <a:t>б) дом </a:t>
            </a:r>
            <a:br>
              <a:rPr lang="ru-RU" sz="3200" dirty="0"/>
            </a:br>
            <a:r>
              <a:rPr lang="ru-RU" sz="3200" dirty="0"/>
              <a:t>в) семья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214422"/>
            <a:ext cx="73581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6. Согласно Конвенции, ребенок:</a:t>
            </a:r>
            <a:r>
              <a:rPr lang="ru-RU" sz="3200" dirty="0"/>
              <a:t> </a:t>
            </a:r>
            <a:br>
              <a:rPr lang="ru-RU" sz="3200" dirty="0"/>
            </a:br>
            <a:r>
              <a:rPr lang="ru-RU" sz="3200" dirty="0"/>
              <a:t>а) как и взрослый, должен обладать всем спектром основных прав и свобод человека 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dirty="0"/>
              <a:t>б)  ограничен в своих правах, по сравнению со взрослым </a:t>
            </a:r>
            <a:br>
              <a:rPr lang="ru-RU" sz="3200" dirty="0"/>
            </a:br>
            <a:r>
              <a:rPr lang="ru-RU" sz="3200" dirty="0"/>
              <a:t>в)  имеет больше прав, чем взрослый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214414" y="856357"/>
            <a:ext cx="721523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7.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Кто главные защитники прав ребенка?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а)  родители </a:t>
            </a:r>
            <a:b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б)  усыновители (</a:t>
            </a:r>
            <a:r>
              <a:rPr kumimoji="0" lang="ru-RU" sz="3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удочерители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), опекуны, попечители, осуществляющие в соответствии с Конвенцией о правах ребенка, заботу, образование, воспитание, защиту прав и интересов ребенка </a:t>
            </a:r>
            <a:b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в)  Все выше перечисленные. 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85794"/>
            <a:ext cx="764386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8. Право на защиту от вмешательства в личную, семейную и домашнюю жизнь детей, а также переписку, защиту от клеветы и оговора обеспечивается, согласно Конвенции: 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а)  правом на свободу мысли, совести и религии </a:t>
            </a:r>
            <a:br>
              <a:rPr lang="ru-RU" sz="3200" dirty="0"/>
            </a:br>
            <a:r>
              <a:rPr lang="ru-RU" sz="3200" dirty="0"/>
              <a:t>б)  правом на личную жизнь </a:t>
            </a:r>
            <a:br>
              <a:rPr lang="ru-RU" sz="3200" dirty="0"/>
            </a:br>
            <a:r>
              <a:rPr lang="ru-RU" sz="3200" dirty="0"/>
              <a:t>в)   правом на свободу выражения мнения.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844</Words>
  <Application>Microsoft Office PowerPoint</Application>
  <PresentationFormat>Экран (4:3)</PresentationFormat>
  <Paragraphs>101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Сергей</cp:lastModifiedBy>
  <cp:revision>4</cp:revision>
  <dcterms:created xsi:type="dcterms:W3CDTF">2016-11-29T15:26:19Z</dcterms:created>
  <dcterms:modified xsi:type="dcterms:W3CDTF">2016-11-29T15:57:21Z</dcterms:modified>
</cp:coreProperties>
</file>